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14" r:id="rId27"/>
    <p:sldId id="309" r:id="rId28"/>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7919634" y="4877139"/>
            <a:ext cx="1720312" cy="14578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E3A1A838-BC26-E661-64F0-3DC275E2D9B4}"/>
              </a:ext>
            </a:extLst>
          </p:cNvPr>
          <p:cNvPicPr>
            <a:picLocks noChangeAspect="1"/>
          </p:cNvPicPr>
          <p:nvPr/>
        </p:nvPicPr>
        <p:blipFill>
          <a:blip r:embed="rId6"/>
          <a:stretch>
            <a:fillRect/>
          </a:stretch>
        </p:blipFill>
        <p:spPr>
          <a:xfrm>
            <a:off x="898901" y="4939132"/>
            <a:ext cx="4388214" cy="1477975"/>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23416</TotalTime>
  <Words>2324</Words>
  <Application>Microsoft Macintosh PowerPoint</Application>
  <PresentationFormat>Widescreen</PresentationFormat>
  <Paragraphs>244</Paragraphs>
  <Slides>27</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53</cp:revision>
  <dcterms:created xsi:type="dcterms:W3CDTF">2023-08-10T00:04:12Z</dcterms:created>
  <dcterms:modified xsi:type="dcterms:W3CDTF">2025-01-21T23:44:09Z</dcterms:modified>
</cp:coreProperties>
</file>